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3" r:id="rId4"/>
    <p:sldId id="272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67" r:id="rId17"/>
    <p:sldId id="277" r:id="rId18"/>
    <p:sldId id="278" r:id="rId19"/>
    <p:sldId id="279" r:id="rId20"/>
    <p:sldId id="280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75" d="100"/>
          <a:sy n="75" d="100"/>
        </p:scale>
        <p:origin x="11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E4B72-0CF3-429C-854C-B57CF2A0414B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117F-BD4E-4359-9331-D8C2D4CC2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1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C3779D-525F-4AC3-9AF8-E1005FE2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CDC3E8-FD0C-4834-9994-587BADE7F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7A1002-E2F8-4DCA-BF7D-62761756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6024-FAE3-4E7E-BE24-86804A649BA4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2CB7C7-9884-4337-838C-7F308CC9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D38936-E40F-4C8B-A164-7EC8C1AD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359C3-EF42-462A-9266-18204AC7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4D5D9B-ED73-4A68-9327-25C964FB5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FE115D-D065-4A55-BA3E-7CB181EF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A313-E1C7-44B9-AC09-51199FFBD165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854E5C-9237-4FFE-800E-CF033397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9260BF-F039-4468-84E4-F4391D87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82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C2EF67-AD45-487C-BD4E-170CE0E55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B61374-D173-4911-A227-7ADC535E4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6CF993-35DA-4EE8-A73A-C480C5AC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2278-174F-4F71-A289-FAE67490E729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A396D-E4AD-4143-9CB9-D245F83A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026D2A-DCFD-46B9-A324-9598BB71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8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3550BE-E5BB-45F7-9F9E-56C74DD4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EAAB2-6B45-41FE-9D74-E285FBD24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3AA55E-C756-4401-8FA0-2D66D2BDB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F06F-049B-46E3-9793-642AD23F8667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9F3C3-618B-4A75-8C1D-AD4DEE30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FD89A7-42DB-4684-B6BA-EB376C02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2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0F0B4-36D2-4499-8394-4EC80C73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D91895-0C17-49EB-9884-2CD7E325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52D21C-9B6F-42A6-97E7-5D12804D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D59C-5DEC-45A3-8B27-035233016A86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25901-A589-48DE-BBB1-033DF386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4EA25F-27A3-4B35-8DA1-49E80A41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56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01AEA-450F-4783-943A-9AA5B3C2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6FE6D7-C915-4CDB-AFB9-912ED503C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7F8B76-172E-4AF4-BCE1-9CB8E0666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7C46DE-3FFE-4B2D-895A-706941A9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7497-4716-43D6-AAB7-303B1DE973A7}" type="datetime1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C1E061-E2CE-4E8D-B910-5CB78ACA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90FF83-94B4-40AF-9AF9-371EC1D7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7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A03F7B-59C2-417E-AB78-3D519E22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3E99CE-9BDE-423D-B25C-F234BBDD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565FA9-5457-4E9E-93B8-0BA603D9A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0C3DF1-4B04-46DD-A71E-4BF466092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9C06DD0-5A27-4C35-880B-39E0C6416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284EE7-F5E3-4B98-AD35-6C5CB904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15EE-3E1A-46FE-BF1F-A75E0842A600}" type="datetime1">
              <a:rPr lang="en-GB" smtClean="0"/>
              <a:t>01/11/2019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BB531A-0C94-4F92-9036-905D3352A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B1F3F87-FA6C-4F5F-9484-B1381DED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25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3EB6BE-CC34-4E3E-8804-D40A0A52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0E79C7-5E56-4F08-9583-E1E065B1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9FE7-063E-4A3A-ABFA-CBAFE4E4B021}" type="datetime1">
              <a:rPr lang="en-GB" smtClean="0"/>
              <a:t>01/11/2019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77D2AD-2E23-4023-8D6C-57DDFF87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5907B3-09BC-4A93-A4FD-926E621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9F91E61-7BCB-4A97-9B6B-29B4B557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842-3076-4E3C-B9AB-DDBCC41D7BB6}" type="datetime1">
              <a:rPr lang="en-GB" smtClean="0"/>
              <a:t>01/11/2019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5352E0-8D5F-4592-93F0-1472F050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81D0A4-3CA1-48FD-A265-781CABF2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37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B6EAA-F549-436A-9445-2F1B6125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94DAD4-265F-4B31-8EA0-AD81B7B4C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2EFE72-B7B6-4E6A-ACEE-9680BFE1F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722606-C3DC-4CF7-B436-31CD4614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C6D1-3812-4031-A370-E2A13763998E}" type="datetime1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2FFD91-6864-4F8D-9CF7-5FBF9E76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6841C3-4249-4663-81F1-8ADF3C8C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6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1B8A71-7B87-4AB8-84FE-DC7FF2D8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70FC77D-1D71-4994-A01C-49A5B12A2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676EFC-D362-4D88-A4A8-437A91EE6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0C5ED0-9508-4DA3-A1DF-6187F9B1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74F1-4E35-4D0C-8A3E-792FA1AB28C0}" type="datetime1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60688E-A687-4575-BB53-CB766EBC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AB74EB-E25E-4AA9-B799-F358ED97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5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129F47-8D5A-46FF-9E7F-47870EF0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74D16A-5FE1-4C01-BD60-E8CAF88AE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A64C7D-0166-4B0C-B364-62B65EA62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0A363-74BC-47A3-88BD-E30EDF2B59E0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5EBE90-B06B-47A3-8AE3-13474E9F7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0D3D2-1F68-4D77-A932-6E88F1D90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53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D1B008-A48A-44E8-907D-457053FD3A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GB" dirty="0"/>
              <a:t>Wild Flowers!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64E5C1-58F2-4564-BD78-158B8C272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pPr algn="r"/>
            <a:r>
              <a:rPr lang="en-GB" dirty="0"/>
              <a:t>How many do you know?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A9CF01-A932-4288-B4F4-1B156BF3B3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280" y="1350817"/>
            <a:ext cx="3881120" cy="426873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1C0C6-5CA6-4083-A478-1701947D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7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C2A414-DE92-4892-ACB6-1CC5A15C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C256BE-8630-48FD-8A2E-B05923FED65B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82407E01-19A5-4287-81CF-1F09037D3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331" y="1253331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95242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1F5CDA-5ED9-400F-A519-3293E253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99E037-B19B-4908-A8E4-190E49A411FC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CAE66078-7E9C-4114-827A-8F5CF25CD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159" y="745208"/>
            <a:ext cx="4031682" cy="5375577"/>
          </a:xfrm>
        </p:spPr>
      </p:pic>
    </p:spTree>
    <p:extLst>
      <p:ext uri="{BB962C8B-B14F-4D97-AF65-F5344CB8AC3E}">
        <p14:creationId xmlns:p14="http://schemas.microsoft.com/office/powerpoint/2010/main" val="13141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5A2119-8D8E-42DA-843D-BAAF2AC0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D59E1-8698-4F33-B0C0-71C231CE4971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4AC855D0-C155-47F4-9160-CE96FE835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052" y="1292347"/>
            <a:ext cx="5685896" cy="4273306"/>
          </a:xfrm>
        </p:spPr>
      </p:pic>
    </p:spTree>
    <p:extLst>
      <p:ext uri="{BB962C8B-B14F-4D97-AF65-F5344CB8AC3E}">
        <p14:creationId xmlns:p14="http://schemas.microsoft.com/office/powerpoint/2010/main" val="189014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CC6F70F6-315F-429D-8C8E-10C806B3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13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9041DC-13A9-417A-BDD8-F12005E97C86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085BB5-7788-480F-A26E-7A735AC51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376" y="0"/>
            <a:ext cx="4453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1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31E0AEBB-598F-42AD-A131-EA664949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14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0D5BB3-7406-479A-A3D2-BA2AE35AF581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397076-2AB8-49B8-9028-B52ACCA0EC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817" y="847423"/>
            <a:ext cx="7220366" cy="48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0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C1C25158-779F-476E-B3B5-4752B93E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15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651A0E0-0234-41BE-81D4-AAD8B03CC0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20" y="399329"/>
            <a:ext cx="8079123" cy="6059342"/>
          </a:xfrm>
          <a:prstGeom prst="rect">
            <a:avLst/>
          </a:prstGeom>
        </p:spPr>
      </p:pic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xmlns="" id="{D4A7602A-2F69-464B-8CF5-E343683D5E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09" y="1253331"/>
            <a:ext cx="4786471" cy="43513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BB6A007-6AB3-4851-BC1F-5DCA6E182981}"/>
              </a:ext>
            </a:extLst>
          </p:cNvPr>
          <p:cNvSpPr txBox="1"/>
          <p:nvPr/>
        </p:nvSpPr>
        <p:spPr>
          <a:xfrm>
            <a:off x="553467" y="5805904"/>
            <a:ext cx="6466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186674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6CE5C06-A98F-47F0-A99F-4AFC8A08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16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83F680-04A8-4591-B577-42E9BB723034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11.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61989F-5D32-42B3-BE19-D742FF226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412" y="495300"/>
            <a:ext cx="78771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E3BFE1-5F6F-40FA-858A-AC7EE017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17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25AE6F-D0E0-4DF2-9554-FFBE22FBCACB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8862E4D-C810-40CD-8CAD-FD60C1066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524" y="1061720"/>
            <a:ext cx="8782952" cy="4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75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E0FE54A-FDF3-4764-A10D-42B46E613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20" y="1630507"/>
            <a:ext cx="7396480" cy="522749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9F34B-CD41-487D-BB7C-8F832C86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These 6 wild flowers are special to us here in Andover because they love growing on chalk soils – which is what we have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4EC24E-F48D-472A-A0CE-197F7522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A2B0ED-100F-4195-B4F7-DDF177FD4B0E}"/>
              </a:ext>
            </a:extLst>
          </p:cNvPr>
          <p:cNvSpPr txBox="1"/>
          <p:nvPr/>
        </p:nvSpPr>
        <p:spPr>
          <a:xfrm>
            <a:off x="3657600" y="4089678"/>
            <a:ext cx="543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Common chalk </a:t>
            </a:r>
            <a:r>
              <a:rPr lang="en-GB" dirty="0" err="1"/>
              <a:t>downland</a:t>
            </a:r>
            <a:r>
              <a:rPr lang="en-GB" dirty="0"/>
              <a:t> wild flowers</a:t>
            </a:r>
          </a:p>
        </p:txBody>
      </p:sp>
    </p:spTree>
    <p:extLst>
      <p:ext uri="{BB962C8B-B14F-4D97-AF65-F5344CB8AC3E}">
        <p14:creationId xmlns:p14="http://schemas.microsoft.com/office/powerpoint/2010/main" val="118650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38899D8-B62A-4A34-97A6-A9E7CA01F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242" y="0"/>
            <a:ext cx="9703516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EEED1B-661B-413C-9857-17A69C21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19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22CEE7-5C05-4EEB-AC0F-C009415E08EF}"/>
              </a:ext>
            </a:extLst>
          </p:cNvPr>
          <p:cNvSpPr txBox="1"/>
          <p:nvPr/>
        </p:nvSpPr>
        <p:spPr>
          <a:xfrm>
            <a:off x="2682240" y="3244334"/>
            <a:ext cx="71120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Can you remember our names?</a:t>
            </a:r>
          </a:p>
        </p:txBody>
      </p:sp>
    </p:spTree>
    <p:extLst>
      <p:ext uri="{BB962C8B-B14F-4D97-AF65-F5344CB8AC3E}">
        <p14:creationId xmlns:p14="http://schemas.microsoft.com/office/powerpoint/2010/main" val="47385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FFCCFD-C547-4101-979D-7C2F453A045E}"/>
              </a:ext>
            </a:extLst>
          </p:cNvPr>
          <p:cNvSpPr txBox="1"/>
          <p:nvPr/>
        </p:nvSpPr>
        <p:spPr>
          <a:xfrm>
            <a:off x="1630680" y="158095"/>
            <a:ext cx="86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is a British native tree?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8D0011-0230-49AE-B2E3-AA1D3593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148A3E-94FE-4B84-A3FE-F8E7DED42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82" y="158095"/>
            <a:ext cx="9963036" cy="6639430"/>
          </a:xfrm>
          <a:prstGeom prst="rect">
            <a:avLst/>
          </a:prstGeom>
        </p:spPr>
      </p:pic>
      <p:sp>
        <p:nvSpPr>
          <p:cNvPr id="11" name="Subtitle 10">
            <a:extLst>
              <a:ext uri="{FF2B5EF4-FFF2-40B4-BE49-F238E27FC236}">
                <a16:creationId xmlns:a16="http://schemas.microsoft.com/office/drawing/2014/main" xmlns="" id="{CDFDFD2C-7248-45A5-8ECC-F960C0308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4482" y="450465"/>
            <a:ext cx="9963035" cy="1655762"/>
          </a:xfrm>
        </p:spPr>
        <p:txBody>
          <a:bodyPr>
            <a:noAutofit/>
          </a:bodyPr>
          <a:lstStyle/>
          <a:p>
            <a:r>
              <a:rPr lang="en-GB" sz="2600" b="1" dirty="0"/>
              <a:t>Wild flowers grow naturally in fields and meadows and woods.</a:t>
            </a:r>
          </a:p>
          <a:p>
            <a:r>
              <a:rPr lang="en-GB" sz="2600" b="1" dirty="0"/>
              <a:t>British native wild flowers have been growing here for 1000s of years.</a:t>
            </a:r>
          </a:p>
          <a:p>
            <a:r>
              <a:rPr lang="en-GB" sz="2600" b="1" dirty="0"/>
              <a:t>Our insects depend on them for pollen, for nectar, for food.</a:t>
            </a:r>
          </a:p>
        </p:txBody>
      </p:sp>
    </p:spTree>
    <p:extLst>
      <p:ext uri="{BB962C8B-B14F-4D97-AF65-F5344CB8AC3E}">
        <p14:creationId xmlns:p14="http://schemas.microsoft.com/office/powerpoint/2010/main" val="3658248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38899D8-B62A-4A34-97A6-A9E7CA01F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242" y="0"/>
            <a:ext cx="9703516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EEED1B-661B-413C-9857-17A69C21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619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E1825-F5BD-4A73-8141-2D344B5A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 for doing our quiz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35B1E7-13C6-4B2E-B643-E907EDA90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7760"/>
            <a:ext cx="10515600" cy="42608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You are going to be doing lots of games and activities to help you to learn to</a:t>
            </a:r>
          </a:p>
          <a:p>
            <a:pPr marL="0" indent="0" algn="ctr">
              <a:buNone/>
            </a:pPr>
            <a:r>
              <a:rPr lang="en-GB" dirty="0"/>
              <a:t> identify British wild flowers.</a:t>
            </a:r>
          </a:p>
          <a:p>
            <a:pPr marL="0" indent="0" algn="ctr">
              <a:buNone/>
            </a:pPr>
            <a:r>
              <a:rPr lang="en-GB" dirty="0"/>
              <a:t>Your target is to know these 6 flowers special to your local area!</a:t>
            </a:r>
          </a:p>
          <a:p>
            <a:pPr marL="0" indent="0" algn="ctr">
              <a:buNone/>
            </a:pPr>
            <a:r>
              <a:rPr lang="en-GB" dirty="0"/>
              <a:t>(Let’s see how many you can remember already!)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Could you beat that target and learn to recognise </a:t>
            </a:r>
            <a:r>
              <a:rPr lang="en-GB" i="1" dirty="0"/>
              <a:t>more</a:t>
            </a:r>
            <a:r>
              <a:rPr lang="en-GB" dirty="0"/>
              <a:t> than 6? 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6D7EDD57-99DA-4221-9DBA-A6A54B5C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21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0D180AC-2499-4268-A987-113D74C006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82" y="1520800"/>
            <a:ext cx="2082326" cy="16075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AF22D1-18EB-4195-8A88-532AB417A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184" y="1540002"/>
            <a:ext cx="1588354" cy="15883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48C52F4-DC19-4666-9E99-6FA14469E0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036" y="1530401"/>
            <a:ext cx="1434077" cy="22084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5905C0A-F2DA-4532-B14B-1F76E6363D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994" y="1530401"/>
            <a:ext cx="1675409" cy="22338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B04AF3C-0D12-4B62-8241-6ED62F0715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284" y="1520800"/>
            <a:ext cx="1768311" cy="16075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FA3DE8B-723C-43D3-B5BD-D654DE7314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615" y="1511199"/>
            <a:ext cx="2147803" cy="159981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72342DD-406D-4A12-A9B9-92DCB788552B}"/>
              </a:ext>
            </a:extLst>
          </p:cNvPr>
          <p:cNvSpPr txBox="1"/>
          <p:nvPr/>
        </p:nvSpPr>
        <p:spPr>
          <a:xfrm>
            <a:off x="345582" y="3271520"/>
            <a:ext cx="2082326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0070C0"/>
                </a:solidFill>
              </a:rPr>
              <a:t>Birdsfoot</a:t>
            </a:r>
            <a:r>
              <a:rPr lang="en-GB" b="1" dirty="0">
                <a:solidFill>
                  <a:srgbClr val="0070C0"/>
                </a:solidFill>
              </a:rPr>
              <a:t> trefoil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9903818-B0A6-48D3-B5ED-6569188A26C8}"/>
              </a:ext>
            </a:extLst>
          </p:cNvPr>
          <p:cNvSpPr txBox="1"/>
          <p:nvPr/>
        </p:nvSpPr>
        <p:spPr>
          <a:xfrm>
            <a:off x="2595789" y="3244334"/>
            <a:ext cx="125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Dog violet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1DA6A4B-16DD-463E-893B-D1B0F1CC3120}"/>
              </a:ext>
            </a:extLst>
          </p:cNvPr>
          <p:cNvSpPr txBox="1"/>
          <p:nvPr/>
        </p:nvSpPr>
        <p:spPr>
          <a:xfrm>
            <a:off x="4381477" y="3764280"/>
            <a:ext cx="131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Cowslip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0FCAFE4-718D-4A4B-8DFA-24ECBE5A7C95}"/>
              </a:ext>
            </a:extLst>
          </p:cNvPr>
          <p:cNvSpPr txBox="1"/>
          <p:nvPr/>
        </p:nvSpPr>
        <p:spPr>
          <a:xfrm>
            <a:off x="10120547" y="3244334"/>
            <a:ext cx="131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Primrose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7045996-A76F-4282-AD34-DE73DDDD9004}"/>
              </a:ext>
            </a:extLst>
          </p:cNvPr>
          <p:cNvSpPr txBox="1"/>
          <p:nvPr/>
        </p:nvSpPr>
        <p:spPr>
          <a:xfrm>
            <a:off x="7802756" y="3244334"/>
            <a:ext cx="176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Ox-eye daisy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AB75F04-6BAB-408F-999E-A6691E4617F9}"/>
              </a:ext>
            </a:extLst>
          </p:cNvPr>
          <p:cNvSpPr txBox="1"/>
          <p:nvPr/>
        </p:nvSpPr>
        <p:spPr>
          <a:xfrm>
            <a:off x="5811831" y="3774718"/>
            <a:ext cx="190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Lady’s bedstraw</a:t>
            </a:r>
          </a:p>
        </p:txBody>
      </p:sp>
    </p:spTree>
    <p:extLst>
      <p:ext uri="{BB962C8B-B14F-4D97-AF65-F5344CB8AC3E}">
        <p14:creationId xmlns:p14="http://schemas.microsoft.com/office/powerpoint/2010/main" val="68089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6EF05-3FDC-4E71-9516-EDD13298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teachers’ eyes only!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E4B162-9719-46B1-8607-105A0088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825625"/>
            <a:ext cx="1171448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1. Kidney vetch			  9. Daisy</a:t>
            </a:r>
          </a:p>
          <a:p>
            <a:r>
              <a:rPr lang="en-GB" dirty="0"/>
              <a:t>2. </a:t>
            </a:r>
            <a:r>
              <a:rPr lang="en-GB" b="1" dirty="0" err="1"/>
              <a:t>Birdsfoot</a:t>
            </a:r>
            <a:r>
              <a:rPr lang="en-GB" b="1" dirty="0"/>
              <a:t> trefoil</a:t>
            </a:r>
            <a:r>
              <a:rPr lang="en-GB" dirty="0"/>
              <a:t>		10. </a:t>
            </a:r>
            <a:r>
              <a:rPr lang="en-GB" b="1" dirty="0"/>
              <a:t>Ox-eye daisy</a:t>
            </a:r>
          </a:p>
          <a:p>
            <a:r>
              <a:rPr lang="en-GB" dirty="0"/>
              <a:t>3. Buttercup			11. </a:t>
            </a:r>
            <a:r>
              <a:rPr lang="en-GB" b="1" dirty="0"/>
              <a:t>Primrose</a:t>
            </a:r>
          </a:p>
          <a:p>
            <a:r>
              <a:rPr lang="en-GB" dirty="0"/>
              <a:t>4. Poppy				12. Dandelion</a:t>
            </a:r>
          </a:p>
          <a:p>
            <a:r>
              <a:rPr lang="en-GB" dirty="0"/>
              <a:t>5. </a:t>
            </a:r>
            <a:r>
              <a:rPr lang="en-GB" b="1" dirty="0"/>
              <a:t>Dog violet</a:t>
            </a:r>
          </a:p>
          <a:p>
            <a:r>
              <a:rPr lang="en-GB" dirty="0"/>
              <a:t>6. </a:t>
            </a:r>
            <a:r>
              <a:rPr lang="en-GB" b="1" dirty="0"/>
              <a:t>Lady’s bedstraw</a:t>
            </a:r>
            <a:r>
              <a:rPr lang="en-GB" dirty="0"/>
              <a:t>		</a:t>
            </a:r>
            <a:r>
              <a:rPr lang="en-GB" sz="2600" b="1" dirty="0"/>
              <a:t>The six </a:t>
            </a:r>
            <a:r>
              <a:rPr lang="en-GB" sz="2600" i="1" dirty="0"/>
              <a:t>(composite picture left to right):</a:t>
            </a:r>
          </a:p>
          <a:p>
            <a:r>
              <a:rPr lang="en-GB" dirty="0"/>
              <a:t>7. Lesser knapweed		</a:t>
            </a:r>
            <a:r>
              <a:rPr lang="en-GB" sz="2600" dirty="0"/>
              <a:t>Cowslip – Dog violet - Primrose</a:t>
            </a:r>
            <a:r>
              <a:rPr lang="en-GB" dirty="0"/>
              <a:t>		</a:t>
            </a:r>
          </a:p>
          <a:p>
            <a:r>
              <a:rPr lang="en-GB" dirty="0"/>
              <a:t>8. </a:t>
            </a:r>
            <a:r>
              <a:rPr lang="en-GB" b="1" dirty="0"/>
              <a:t>Cowslip				</a:t>
            </a:r>
            <a:r>
              <a:rPr lang="en-GB" sz="2600" dirty="0"/>
              <a:t>Lady’s bedstraw – Ox-eye daisy – </a:t>
            </a:r>
            <a:r>
              <a:rPr lang="en-GB" sz="2600" dirty="0" err="1"/>
              <a:t>Birdsfoot</a:t>
            </a:r>
            <a:r>
              <a:rPr lang="en-GB" sz="2600" dirty="0"/>
              <a:t> trefoil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CA53BA-27AA-4D6B-8F1F-2A90F98A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4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42761-EDF4-4370-A7F7-90F63BC1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99"/>
            <a:ext cx="10515600" cy="15652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In Harmony Woods, we are planting wild flowers to attract butterflies and bees and other important creatures… and because they are beautiful!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9452D0-5BD6-446D-B864-8E17D639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0EA9966C-568E-4320-B6C5-BE527688E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530518"/>
            <a:ext cx="10515600" cy="4008394"/>
          </a:xfrm>
        </p:spPr>
      </p:pic>
    </p:spTree>
    <p:extLst>
      <p:ext uri="{BB962C8B-B14F-4D97-AF65-F5344CB8AC3E}">
        <p14:creationId xmlns:p14="http://schemas.microsoft.com/office/powerpoint/2010/main" val="321589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F3F2EB-3BD0-4678-9144-5BE492B4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351790"/>
            <a:ext cx="11711940" cy="352996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I wonder how many British wild flowers you can </a:t>
            </a:r>
            <a:r>
              <a:rPr lang="en-GB" b="1" dirty="0"/>
              <a:t>think</a:t>
            </a:r>
            <a:r>
              <a:rPr lang="en-GB" dirty="0"/>
              <a:t> of?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             Could you name 6?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75F9E9-E1EF-4D99-94F6-6B91264AC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Count them (use your fingers) </a:t>
            </a:r>
          </a:p>
          <a:p>
            <a:pPr algn="ctr"/>
            <a:r>
              <a:rPr lang="en-GB" dirty="0"/>
              <a:t>Tell your partner how many</a:t>
            </a:r>
          </a:p>
          <a:p>
            <a:pPr algn="ctr"/>
            <a:r>
              <a:rPr lang="en-GB" dirty="0"/>
              <a:t>Tell your teacher how many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467BBA57-612F-4906-A764-6C228E6E3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2D3E34-AC53-4314-A6B9-AE1CE94CF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389" y="2402653"/>
            <a:ext cx="2664647" cy="4103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15B5DB9-C67E-45AB-8F2E-2A8FCB6B77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966" y="4138078"/>
            <a:ext cx="2933755" cy="19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6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B97BE-E1DB-4E25-A849-56CA51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46" y="904887"/>
            <a:ext cx="10794507" cy="213423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dirty="0"/>
              <a:t>Do you know what some wild flowers </a:t>
            </a:r>
            <a:r>
              <a:rPr lang="en-GB" b="1" dirty="0"/>
              <a:t>look like</a:t>
            </a:r>
            <a:r>
              <a:rPr lang="en-GB" dirty="0"/>
              <a:t>?</a:t>
            </a:r>
            <a:br>
              <a:rPr lang="en-GB" dirty="0"/>
            </a:br>
            <a:r>
              <a:rPr lang="en-GB" dirty="0"/>
              <a:t>Could you recognise 6?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E394C8-C322-4E89-AFA6-8996A731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3999"/>
            <a:ext cx="10515600" cy="3382963"/>
          </a:xfrm>
        </p:spPr>
        <p:txBody>
          <a:bodyPr/>
          <a:lstStyle/>
          <a:p>
            <a:pPr algn="ctr"/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How many do you think you </a:t>
            </a:r>
            <a:r>
              <a:rPr lang="en-GB" sz="3600" i="1" dirty="0"/>
              <a:t>could</a:t>
            </a:r>
            <a:r>
              <a:rPr lang="en-GB" sz="3600" dirty="0"/>
              <a:t> recognise?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AE8A0-08EF-4048-828A-670641FB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40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FF3AF92-32A5-4635-A1E2-F1DE76F1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6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534422-C193-4359-9F32-EBF904561F88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2FCA9847-8BD1-4566-B466-7E1B2552C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127" y="1253331"/>
            <a:ext cx="5037746" cy="4351338"/>
          </a:xfrm>
        </p:spPr>
      </p:pic>
    </p:spTree>
    <p:extLst>
      <p:ext uri="{BB962C8B-B14F-4D97-AF65-F5344CB8AC3E}">
        <p14:creationId xmlns:p14="http://schemas.microsoft.com/office/powerpoint/2010/main" val="338469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75A9666-10FD-40FB-B9A0-16FC626C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7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202456-EC84-46B1-99BB-6EC76668C63B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F64CAF0-7F6F-43BB-AD8F-7F9C40127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0" y="977900"/>
            <a:ext cx="6350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8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89E195C-ECFD-4A96-A90B-7C1BEC59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8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EFA5AC9-8327-4C28-AD2E-B2E439D4BEE9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D6E89F-3F1F-4175-B1AF-C699F83B8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285875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0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10B73B8-14F1-43F6-BF2B-23B6058A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C85B63-BC61-45FE-95F6-2E3C6F0D3534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18C15114-3DD3-4165-9FA4-331F8EEF1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663" y="1253331"/>
            <a:ext cx="6506673" cy="4351338"/>
          </a:xfrm>
        </p:spPr>
      </p:pic>
    </p:spTree>
    <p:extLst>
      <p:ext uri="{BB962C8B-B14F-4D97-AF65-F5344CB8AC3E}">
        <p14:creationId xmlns:p14="http://schemas.microsoft.com/office/powerpoint/2010/main" val="3505746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295</Words>
  <Application>Microsoft Macintosh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Wild Flowers!</vt:lpstr>
      <vt:lpstr>PowerPoint Presentation</vt:lpstr>
      <vt:lpstr>In Harmony Woods, we are planting wild flowers to attract butterflies and bees and other important creatures… and because they are beautiful!</vt:lpstr>
      <vt:lpstr>I wonder how many British wild flowers you can think of?                Could you name 6?</vt:lpstr>
      <vt:lpstr>Do you know what some wild flowers look like? Could you recognise 6?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These 6 wild flowers are special to us here in Andover because they love growing on chalk soils – which is what we have here</vt:lpstr>
      <vt:lpstr>PowerPoint Presentation</vt:lpstr>
      <vt:lpstr>PowerPoint Presentation</vt:lpstr>
      <vt:lpstr>Thank you for doing our quiz </vt:lpstr>
      <vt:lpstr>For teachers’ eyes only!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Trees!</dc:title>
  <dc:creator>Wendy Davis</dc:creator>
  <cp:lastModifiedBy>Marshall, Alex</cp:lastModifiedBy>
  <cp:revision>54</cp:revision>
  <dcterms:created xsi:type="dcterms:W3CDTF">2018-10-03T15:11:14Z</dcterms:created>
  <dcterms:modified xsi:type="dcterms:W3CDTF">2019-11-01T12:56:04Z</dcterms:modified>
</cp:coreProperties>
</file>